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305" r:id="rId2"/>
    <p:sldId id="649" r:id="rId3"/>
    <p:sldId id="745" r:id="rId4"/>
    <p:sldId id="528" r:id="rId5"/>
    <p:sldId id="598" r:id="rId6"/>
    <p:sldId id="748" r:id="rId7"/>
    <p:sldId id="659" r:id="rId8"/>
    <p:sldId id="503" r:id="rId9"/>
    <p:sldId id="596" r:id="rId10"/>
    <p:sldId id="747" r:id="rId11"/>
    <p:sldId id="650" r:id="rId12"/>
    <p:sldId id="651" r:id="rId13"/>
    <p:sldId id="652" r:id="rId14"/>
    <p:sldId id="653" r:id="rId15"/>
    <p:sldId id="655" r:id="rId16"/>
    <p:sldId id="656" r:id="rId17"/>
    <p:sldId id="661" r:id="rId18"/>
    <p:sldId id="597" r:id="rId19"/>
    <p:sldId id="662" r:id="rId20"/>
    <p:sldId id="663" r:id="rId21"/>
    <p:sldId id="746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88707" autoAdjust="0"/>
  </p:normalViewPr>
  <p:slideViewPr>
    <p:cSldViewPr snapToGrid="0">
      <p:cViewPr varScale="1">
        <p:scale>
          <a:sx n="113" d="100"/>
          <a:sy n="113" d="100"/>
        </p:scale>
        <p:origin x="10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2.png>
</file>

<file path=ppt/media/image3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05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836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29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59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git clone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EricJPogueCourses</a:t>
            </a:r>
            <a:r>
              <a:rPr lang="en-US" sz="1000" dirty="0"/>
              <a:t>/OOP-</a:t>
            </a:r>
            <a:r>
              <a:rPr lang="en-US" sz="1000" dirty="0" err="1"/>
              <a:t>ExampleCode.git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3023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584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016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294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98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817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59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12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638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80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files are binary files some binary files can be interpreted as text files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text files are ASCII and some text files are UTF-8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ASCII files are valid UTF-8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quote vs. curly quote in ASCII vs UTF-8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52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register.co.uk/2018/05/08/windows_notepad_unix_linux_maco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aces-vs-tabs-a-20-year-debate-and-now-this-what-the-hell-is-wrong-with-g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umentation_generator" TargetMode="External"/><Relationship Id="rId2" Type="http://schemas.openxmlformats.org/officeDocument/2006/relationships/hyperlink" Target="https://en.wikipedia.org/wiki/Javad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Javadoc#cite_note-6" TargetMode="External"/><Relationship Id="rId4" Type="http://schemas.openxmlformats.org/officeDocument/2006/relationships/hyperlink" Target="https://en.wikipedia.org/wiki/Javadoc#cite_note-5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.xlsx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/>
              <a:t>Agenda for Thursday, January 16</a:t>
            </a:r>
            <a:r>
              <a:rPr lang="en-US" sz="2200" baseline="30000" dirty="0"/>
              <a:t>th</a:t>
            </a:r>
            <a:r>
              <a:rPr lang="en-US" sz="2200" dirty="0"/>
              <a:t> at 2pm CT: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Sprint 1 Assignments Q&amp;A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/>
              <a:t>Demos</a:t>
            </a:r>
            <a:endParaRPr lang="en-US" sz="2200" dirty="0"/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Coding Standards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Coding Standards</a:t>
            </a:r>
          </a:p>
        </p:txBody>
      </p:sp>
    </p:spTree>
    <p:extLst>
      <p:ext uri="{BB962C8B-B14F-4D97-AF65-F5344CB8AC3E}">
        <p14:creationId xmlns:p14="http://schemas.microsoft.com/office/powerpoint/2010/main" val="4195121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Text File Encoding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52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ASCII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Unicode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UTF-8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Others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419FF6-75F8-44B2-AFA4-ECF14FB7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49" y="1868804"/>
            <a:ext cx="6848476" cy="404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ASCII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1BC82-5C90-0944-A5E4-C76430FBC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362" y="1491916"/>
            <a:ext cx="7735289" cy="49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53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Text File End-Of-Line (EOL) and Encoding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2495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Industry adoption of end-of-line encoding includes: 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Windows: 	Both Carriage Return (CR, \r, 0x0d) and Line Feed (LF, \n, 0x0a) together.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Unix/Linux/OSX: 	Just Line Feed (LF, \n, 0x0a)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Mac (pre-OSX): 	Just Carriage Return (CR, \r, 0x0d)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Article on Windows Notepad supporting non-Windows EOF conventions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61234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Source Code Indenting and Tabs vs Spaces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should be indented consistently in order to promote readability.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Tabs versus Spaces has been a holy war among programmers since source files were created: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“Should source-code lines be indented using tab characters or space characters? … and if spaces, how many spaces?”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u="sng" dirty="0"/>
              <a:t>Rules: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yourself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project… and fellow developers on the project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Be consistent with your organization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3101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0663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Java coding standards will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(or version control) </a:t>
            </a:r>
            <a:r>
              <a:rPr lang="en-US" sz="2000" dirty="0" err="1"/>
              <a:t>README.md</a:t>
            </a:r>
            <a:r>
              <a:rPr lang="en-US" sz="2000" dirty="0"/>
              <a:t> file, license file, plus the source code files required to compile and execute the application (i.e. no class files)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“root” folder (no subfolders)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methods/variables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 with appropriate comments and no commented-out code in the submitted assignments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UTF-8 text files, only tabs (no spaces) at the beginning of lines, and only line feeds (LF, /n) at the end of the line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/>
              <a:t>README.md</a:t>
            </a:r>
            <a:r>
              <a:rPr lang="en-US" sz="2000" dirty="0"/>
              <a:t> file includes clear and concise build/execute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Valuable but conservative use of comments and a Javadoc compatible author statement</a:t>
            </a:r>
          </a:p>
        </p:txBody>
      </p:sp>
    </p:spTree>
    <p:extLst>
      <p:ext uri="{BB962C8B-B14F-4D97-AF65-F5344CB8AC3E}">
        <p14:creationId xmlns:p14="http://schemas.microsoft.com/office/powerpoint/2010/main" val="4011247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1 Assignments &amp; Activity List Items are due this Sunday.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4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Javadoc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Sample Code for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with HelloWorld Java, Coding Standards, and GitHub &amp; Git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8796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Javadoc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History:</a:t>
            </a:r>
          </a:p>
          <a:p>
            <a:pPr marL="0" indent="0">
              <a:buNone/>
            </a:pPr>
            <a:r>
              <a:rPr lang="en-US" dirty="0"/>
              <a:t>Javadoc was an early Java language </a:t>
            </a:r>
            <a:r>
              <a:rPr lang="en-US" dirty="0">
                <a:hlinkClick r:id="rId3" tooltip="Documentation generator"/>
              </a:rPr>
              <a:t>documentation generator</a:t>
            </a:r>
            <a:r>
              <a:rPr lang="en-US" dirty="0"/>
              <a:t>.</a:t>
            </a:r>
            <a:r>
              <a:rPr lang="en-US" baseline="30000" dirty="0">
                <a:hlinkClick r:id="rId4"/>
              </a:rPr>
              <a:t>[5]</a:t>
            </a:r>
            <a:r>
              <a:rPr lang="en-US" dirty="0"/>
              <a:t> Prior to the use of documentation generators it was customary to use technical writers who would typically write only standalone documentation for the software,</a:t>
            </a:r>
            <a:r>
              <a:rPr lang="en-US" baseline="30000" dirty="0">
                <a:hlinkClick r:id="rId5"/>
              </a:rPr>
              <a:t>[6]</a:t>
            </a:r>
            <a:r>
              <a:rPr lang="en-US" dirty="0"/>
              <a:t> but it was much harder to keep this documentation in sync with the software itself.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0819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4265837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Complete Activity List items through item 8 before our next class and be prepared to discuss them 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b="1" dirty="0"/>
              <a:t>Take your name tags with you and bring them back to class through the end of Sprint 2</a:t>
            </a:r>
          </a:p>
        </p:txBody>
      </p:sp>
    </p:spTree>
    <p:extLst>
      <p:ext uri="{BB962C8B-B14F-4D97-AF65-F5344CB8AC3E}">
        <p14:creationId xmlns:p14="http://schemas.microsoft.com/office/powerpoint/2010/main" val="488315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1660337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951" y="3025490"/>
            <a:ext cx="10013049" cy="807019"/>
          </a:xfrm>
        </p:spPr>
        <p:txBody>
          <a:bodyPr anchor="ctr">
            <a:noAutofit/>
          </a:bodyPr>
          <a:lstStyle/>
          <a:p>
            <a:r>
              <a:rPr lang="en-US" sz="4800" dirty="0"/>
              <a:t>Wrap-up and </a:t>
            </a:r>
            <a:br>
              <a:rPr lang="en-US" sz="4800" dirty="0"/>
            </a:br>
            <a:r>
              <a:rPr lang="en-US" sz="4800" dirty="0"/>
              <a:t>Final Questions/Comments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69599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Friendly Conversation Topic –</a:t>
            </a:r>
            <a:br>
              <a:rPr lang="en-US" sz="4800" dirty="0"/>
            </a:br>
            <a:r>
              <a:rPr lang="en-US" sz="4800" dirty="0"/>
              <a:t>OOP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1339155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F2C5635-17FA-43E9-8DC0-B1BC5391F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987" y="2324100"/>
            <a:ext cx="553402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414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DE0F57-6E08-4E00-A5B7-1C1604074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" y="642937"/>
            <a:ext cx="11687175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827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Sprint 1 Assignments Q&amp;A</a:t>
            </a:r>
          </a:p>
        </p:txBody>
      </p:sp>
    </p:spTree>
    <p:extLst>
      <p:ext uri="{BB962C8B-B14F-4D97-AF65-F5344CB8AC3E}">
        <p14:creationId xmlns:p14="http://schemas.microsoft.com/office/powerpoint/2010/main" val="1415134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 Demos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7798F3D-EA7E-E541-997C-D0F767483F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5442647"/>
              </p:ext>
            </p:extLst>
          </p:nvPr>
        </p:nvGraphicFramePr>
        <p:xfrm>
          <a:off x="3651250" y="1690688"/>
          <a:ext cx="4889500" cy="397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Worksheet" r:id="rId4" imgW="4889500" imgH="3975100" progId="Excel.Sheet.12">
                  <p:embed/>
                </p:oleObj>
              </mc:Choice>
              <mc:Fallback>
                <p:oleObj name="Worksheet" r:id="rId4" imgW="4889500" imgH="39751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7798F3D-EA7E-E541-997C-D0F767483F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1250" y="1690688"/>
                        <a:ext cx="4889500" cy="397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6590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400" dirty="0"/>
              <a:t>Your demo can include any or all of the following:</a:t>
            </a:r>
          </a:p>
          <a:p>
            <a:r>
              <a:rPr lang="en-US" sz="2400" dirty="0"/>
              <a:t>A 2 to 5 minute activity</a:t>
            </a:r>
          </a:p>
          <a:p>
            <a:r>
              <a:rPr lang="en-US" sz="2400" dirty="0"/>
              <a:t>Where you show your application running</a:t>
            </a:r>
          </a:p>
          <a:p>
            <a:r>
              <a:rPr lang="en-US" sz="2400" dirty="0"/>
              <a:t>Comment on your implementation</a:t>
            </a:r>
          </a:p>
          <a:p>
            <a:r>
              <a:rPr lang="en-US" sz="2400" dirty="0"/>
              <a:t>Show the source code</a:t>
            </a:r>
          </a:p>
          <a:p>
            <a:r>
              <a:rPr lang="en-US" sz="2400" dirty="0"/>
              <a:t>Explain how you organized the code</a:t>
            </a:r>
          </a:p>
          <a:p>
            <a:r>
              <a:rPr lang="en-US" sz="2400" dirty="0"/>
              <a:t>Talk about any challenges</a:t>
            </a:r>
          </a:p>
          <a:p>
            <a:r>
              <a:rPr lang="en-US" sz="2400" dirty="0"/>
              <a:t>You should not prepare slides or a presentation</a:t>
            </a:r>
          </a:p>
        </p:txBody>
      </p:sp>
    </p:spTree>
    <p:extLst>
      <p:ext uri="{BB962C8B-B14F-4D97-AF65-F5344CB8AC3E}">
        <p14:creationId xmlns:p14="http://schemas.microsoft.com/office/powerpoint/2010/main" val="3682728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400" dirty="0"/>
              <a:t>Your responsibilities during the demo is:</a:t>
            </a:r>
          </a:p>
          <a:p>
            <a:r>
              <a:rPr lang="en-US" sz="2400" dirty="0"/>
              <a:t>Actively listen and watch what is being demoed</a:t>
            </a:r>
          </a:p>
          <a:p>
            <a:r>
              <a:rPr lang="en-US" sz="2400" dirty="0"/>
              <a:t>Come up with a meaning yet easy to answer question</a:t>
            </a:r>
          </a:p>
          <a:p>
            <a:r>
              <a:rPr lang="en-US" sz="2400" dirty="0"/>
              <a:t>During or after the demo ask your question if the presenter does not get “sufficient” questions from other listeners</a:t>
            </a:r>
          </a:p>
          <a:p>
            <a:r>
              <a:rPr lang="en-US" sz="2400" dirty="0"/>
              <a:t>Do not ask hard question or attempt to review the presenters code</a:t>
            </a:r>
          </a:p>
          <a:p>
            <a:r>
              <a:rPr lang="en-US" sz="2400" dirty="0"/>
              <a:t>Clap for the presenter at the end of the demo and thank them for presenting</a:t>
            </a:r>
          </a:p>
          <a:p>
            <a:r>
              <a:rPr lang="en-US" sz="24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4036978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1326</TotalTime>
  <Words>863</Words>
  <Application>Microsoft Macintosh PowerPoint</Application>
  <PresentationFormat>Widescreen</PresentationFormat>
  <Paragraphs>121</Paragraphs>
  <Slides>22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Assignment for Today</vt:lpstr>
      <vt:lpstr>Friendly Conversation Topic – OOP Web Development</vt:lpstr>
      <vt:lpstr>PowerPoint Presentation</vt:lpstr>
      <vt:lpstr>PowerPoint Presentation</vt:lpstr>
      <vt:lpstr>Sprint 1 Assignments Q&amp;A</vt:lpstr>
      <vt:lpstr>Upcoming Demos</vt:lpstr>
      <vt:lpstr>Demo Guidelines – Presenter </vt:lpstr>
      <vt:lpstr>Demo Guidelines – Listener </vt:lpstr>
      <vt:lpstr>Coding Standards</vt:lpstr>
      <vt:lpstr>Text File Encoding Standards</vt:lpstr>
      <vt:lpstr>ASCII</vt:lpstr>
      <vt:lpstr>Text File End-Of-Line (EOL) and Encoding</vt:lpstr>
      <vt:lpstr>Source Code Indenting and Tabs vs Spaces</vt:lpstr>
      <vt:lpstr>Coding Standards</vt:lpstr>
      <vt:lpstr>Assignment</vt:lpstr>
      <vt:lpstr>Lab</vt:lpstr>
      <vt:lpstr>Javadoc [link]</vt:lpstr>
      <vt:lpstr>End of Session</vt:lpstr>
      <vt:lpstr>Backup Slides</vt:lpstr>
      <vt:lpstr>Wrap-up and  Final Questions/Comments 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45</cp:revision>
  <dcterms:created xsi:type="dcterms:W3CDTF">2019-01-14T15:53:15Z</dcterms:created>
  <dcterms:modified xsi:type="dcterms:W3CDTF">2020-01-20T15:04:04Z</dcterms:modified>
</cp:coreProperties>
</file>